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86" r:id="rId5"/>
    <p:sldId id="273" r:id="rId6"/>
    <p:sldId id="300" r:id="rId7"/>
    <p:sldId id="301" r:id="rId8"/>
    <p:sldId id="303" r:id="rId9"/>
    <p:sldId id="304" r:id="rId10"/>
    <p:sldId id="302" r:id="rId11"/>
    <p:sldId id="267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664"/>
    <a:srgbClr val="237F7D"/>
    <a:srgbClr val="2B9F9C"/>
    <a:srgbClr val="6800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>
        <p:scale>
          <a:sx n="125" d="100"/>
          <a:sy n="125" d="100"/>
        </p:scale>
        <p:origin x="-1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BCC6D-74F4-497F-A144-85C98D54245F}" type="datetimeFigureOut">
              <a:rPr lang="ko-KR" altLang="en-US" smtClean="0"/>
              <a:t>2019-03-19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4975-0CDC-4CA5-A113-C71281D30E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5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4975-0CDC-4CA5-A113-C71281D30E5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1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a7esLKxcE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Xt6OyU75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kZJVevjB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9o59JrltAH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과학적</a:t>
            </a:r>
            <a:r>
              <a:rPr lang="en-US" altLang="ko-KR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36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체계적 </a:t>
            </a:r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이론 중심의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신인상주의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색점을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병치시켜 관람자의 눈에서 색이 혼합되는 기법은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점묘법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콜라주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크로스 </a:t>
            </a:r>
            <a:r>
              <a:rPr lang="ko-KR" altLang="en-US" sz="2400" b="1" spc="-150" dirty="0" err="1" smtClean="0"/>
              <a:t>해칭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액션 페인팅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3824" y="256490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4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신인상주의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입체적인 형태 완성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강렬하고 밝은 색채 추구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팔레트에 뒤섞지 않은 순색 사용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광학과 색채 연구를 바탕으로 함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256490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840760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/>
              <a:t>신인상주의 미술의 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쇠라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그랑자트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섬의 일요일 오후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샤위춤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시냐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펠릭스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페네옹의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초상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카포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디 놀리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7596336" y="147408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800" b="1" spc="-150" dirty="0">
                <a:solidFill>
                  <a:srgbClr val="FF3300"/>
                </a:solidFill>
              </a:rPr>
              <a:t>[</a:t>
            </a:r>
            <a:r>
              <a:rPr lang="ko-KR" altLang="en-US" sz="800" b="1" spc="-150" dirty="0">
                <a:solidFill>
                  <a:srgbClr val="FF3300"/>
                </a:solidFill>
              </a:rPr>
              <a:t>신인상주의</a:t>
            </a:r>
            <a:r>
              <a:rPr lang="en-US" altLang="ko-KR" sz="800" b="1" spc="-150" dirty="0">
                <a:solidFill>
                  <a:srgbClr val="FF3300"/>
                </a:solidFill>
              </a:rPr>
              <a:t>(Neo-Impressionism)] </a:t>
            </a:r>
            <a:r>
              <a:rPr lang="ko-KR" altLang="en-US" sz="800" b="1" spc="-150" dirty="0">
                <a:solidFill>
                  <a:srgbClr val="FF3300"/>
                </a:solidFill>
              </a:rPr>
              <a:t>이것만 보고 전시회 가자</a:t>
            </a:r>
            <a:r>
              <a:rPr lang="en-US" altLang="ko-KR" sz="800" b="1" spc="-150" dirty="0">
                <a:solidFill>
                  <a:srgbClr val="FF3300"/>
                </a:solidFill>
              </a:rPr>
              <a:t>!! - 7</a:t>
            </a:r>
            <a:r>
              <a:rPr lang="ko-KR" altLang="en-US" sz="800" b="1" spc="-150" dirty="0">
                <a:solidFill>
                  <a:srgbClr val="FF3300"/>
                </a:solidFill>
              </a:rPr>
              <a:t>분 미술사</a:t>
            </a:r>
          </a:p>
        </p:txBody>
      </p:sp>
      <p:pic>
        <p:nvPicPr>
          <p:cNvPr id="11" name="그림 10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신인상주의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1880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~1910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/>
              <a:t>발생 </a:t>
            </a:r>
            <a:r>
              <a:rPr lang="ko-KR" altLang="en-US" sz="2000" spc="-100" dirty="0" smtClean="0"/>
              <a:t>배경</a:t>
            </a:r>
            <a:r>
              <a:rPr lang="en-US" altLang="ko-KR" sz="2000" spc="-100" dirty="0" smtClean="0"/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인상주의의 경험적 사실주의에 반발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780928"/>
            <a:ext cx="694151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광학과 색채 연구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팔레트에 뒤섞지 않은 순색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강렬하고 밝은 색채 추구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쇠라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(Seurat/1748~1825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신인상주의 창시자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색을 병치시켜 관람자의 눈에서 색이 혼합되는 기법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사용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 광선주의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분할주의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점묘법 등으로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불림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드로잉선이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아닌 색채에 차이를 주어 형태 구성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그랑자트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섬의 일요일 오후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(1884~1886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샤위춤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(1889~1890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미술가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조르주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쇠라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artist Georges Seurat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5717279"/>
            <a:ext cx="648707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그랑자트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섬의 일요일 오후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(1884~1886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점묘법을 통해 다양한 색채와 빛 형태 표현</a:t>
            </a:r>
          </a:p>
        </p:txBody>
      </p:sp>
      <p:pic>
        <p:nvPicPr>
          <p:cNvPr id="2" name="Picture 3" descr="C:\Users\PC\Desktop\!!!0214미술사카드인쇄용PDF\미술사 연대기 카드 교체작품_2차 시안\47. 그랑자트 섬의 일요일 오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8" y="980728"/>
            <a:ext cx="6823487" cy="45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7596336" y="162798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쇠라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_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그랑자트섬의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일요일 오후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3" name="그림 12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5589240"/>
            <a:ext cx="3312368" cy="362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샤위춤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(1889~1890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pic>
        <p:nvPicPr>
          <p:cNvPr id="2050" name="Picture 2" descr="D:\Choihaitnim\1. 미술\##2019 교수학습지원자료\보드게임\##카드게임 PPT\18. 신인상주의\18. 신인상주의_이미지\800px-Georges_Seurat,_1889-90,_Le_Chahut,_Kröller-Müller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" y="764704"/>
            <a:ext cx="4499463" cy="54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115616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445574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시냐크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(Signac/1863~1935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신인상주의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이론과 기법 기초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정립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항해를 좋아하여 다양한 항구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연안을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그림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펠릭스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페네옹의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초상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카포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디 놀리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524328" y="116632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400" b="1" spc="-150" dirty="0" smtClean="0">
                <a:solidFill>
                  <a:srgbClr val="FF3300"/>
                </a:solidFill>
              </a:rPr>
              <a:t>폴 </a:t>
            </a:r>
            <a:r>
              <a:rPr lang="ko-KR" altLang="en-US" sz="1400" b="1" spc="-150" dirty="0" err="1" smtClean="0">
                <a:solidFill>
                  <a:srgbClr val="FF3300"/>
                </a:solidFill>
              </a:rPr>
              <a:t>시냐크</a:t>
            </a:r>
            <a:endParaRPr lang="en-US" altLang="ko-KR" sz="1400" b="1" spc="-150" dirty="0" smtClean="0">
              <a:solidFill>
                <a:srgbClr val="FF3300"/>
              </a:solidFill>
            </a:endParaRPr>
          </a:p>
          <a:p>
            <a:r>
              <a:rPr lang="en-US" altLang="ko-KR" sz="1400" b="1" spc="-150" dirty="0" smtClean="0">
                <a:solidFill>
                  <a:srgbClr val="FF3300"/>
                </a:solidFill>
              </a:rPr>
              <a:t>(</a:t>
            </a:r>
            <a:r>
              <a:rPr lang="en-US" altLang="ko-KR" sz="1400" b="1" spc="-150" dirty="0">
                <a:solidFill>
                  <a:srgbClr val="FF3300"/>
                </a:solidFill>
              </a:rPr>
              <a:t>Paul Signac</a:t>
            </a:r>
            <a:r>
              <a:rPr lang="en-US" altLang="ko-KR" sz="1400" b="1" spc="-150" dirty="0" smtClean="0">
                <a:solidFill>
                  <a:srgbClr val="FF3300"/>
                </a:solidFill>
              </a:rPr>
              <a:t>)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532" y="5589240"/>
            <a:ext cx="5726772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펠릭스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페네옹의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초상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무늬를 이용해 인물이 풍기는 특징을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74" name="Picture 2" descr="D:\Choihaitnim\1. 미술\##2019 교수학습지원자료\보드게임\##카드게임 PPT\18. 신인상주의\18. 신인상주의_이미지\1024px-Signac_-_Portrait_de_Félix_Féné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5637"/>
            <a:ext cx="5760640" cy="46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4581128"/>
            <a:ext cx="273630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카포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디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놀리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(1898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점묘법을 통해 해안가 마을의 풍경을 맑고 아름답게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8" name="Picture 2" descr="D:\Choihaitnim\1. 미술\##2019 교수학습지원자료\보드게임\##카드게임 PPT\18. 신인상주의\18. 신인상주의_이미지\Paul_Signac_-_Capo_di_N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923577"/>
            <a:ext cx="439261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314</Words>
  <Application>Microsoft Office PowerPoint</Application>
  <PresentationFormat>화면 슬라이드 쇼(4:3)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과학적·체계적 이론 중심의</vt:lpstr>
      <vt:lpstr>차례</vt:lpstr>
      <vt:lpstr>1. 신인상주의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459</cp:revision>
  <dcterms:created xsi:type="dcterms:W3CDTF">2018-12-12T00:52:59Z</dcterms:created>
  <dcterms:modified xsi:type="dcterms:W3CDTF">2019-03-19T02:17:23Z</dcterms:modified>
</cp:coreProperties>
</file>